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8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2/3/20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auvGBmIxG08&amp;t=123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D38FD-0CFD-A342-B4DE-340CAEAA4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104" b="70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E084C-F3AF-644D-AC11-810322169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en-US" sz="6600" dirty="0"/>
              <a:t>The Water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EE665-C64D-F54B-BDC3-44D6EBC8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913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Grade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Lisa Dayton</a:t>
            </a:r>
          </a:p>
        </p:txBody>
      </p:sp>
    </p:spTree>
    <p:extLst>
      <p:ext uri="{BB962C8B-B14F-4D97-AF65-F5344CB8AC3E}">
        <p14:creationId xmlns:p14="http://schemas.microsoft.com/office/powerpoint/2010/main" val="238326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ECA0A5-B04A-EA40-8866-F6347E09B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>
            <a:normAutofit/>
          </a:bodyPr>
          <a:lstStyle/>
          <a:p>
            <a:r>
              <a:rPr lang="en-US" sz="3200" dirty="0"/>
              <a:t>Evaluate- Exit Slip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2496ED3-F9E7-B24F-90E6-A2042F6EE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552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6639C-B61F-B648-B6AB-AC080E485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56" y="791497"/>
            <a:ext cx="3733920" cy="38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599F70-36A7-6F44-B839-FEB924902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75157"/>
            <a:ext cx="12460230" cy="1205678"/>
          </a:xfrm>
        </p:spPr>
        <p:txBody>
          <a:bodyPr>
            <a:normAutofit/>
          </a:bodyPr>
          <a:lstStyle/>
          <a:p>
            <a:r>
              <a:rPr lang="en-US" sz="4000" dirty="0"/>
              <a:t>End- What did you learn about the water cycle?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3E79D-9268-9240-A86B-18D176CA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12" y="371475"/>
            <a:ext cx="6480176" cy="45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5EB17-CC2A-214F-B588-8BFF48F67701}"/>
              </a:ext>
            </a:extLst>
          </p:cNvPr>
          <p:cNvSpPr txBox="1"/>
          <p:nvPr/>
        </p:nvSpPr>
        <p:spPr>
          <a:xfrm>
            <a:off x="468834" y="5499750"/>
            <a:ext cx="24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Engage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9383-EA9B-5041-8774-F193C1738485}"/>
              </a:ext>
            </a:extLst>
          </p:cNvPr>
          <p:cNvSpPr txBox="1"/>
          <p:nvPr/>
        </p:nvSpPr>
        <p:spPr>
          <a:xfrm rot="20787093">
            <a:off x="811521" y="765268"/>
            <a:ext cx="3585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does it rain?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E3412-3F90-244A-B13E-E59137284325}"/>
              </a:ext>
            </a:extLst>
          </p:cNvPr>
          <p:cNvSpPr/>
          <p:nvPr/>
        </p:nvSpPr>
        <p:spPr>
          <a:xfrm rot="859179">
            <a:off x="5700363" y="1130692"/>
            <a:ext cx="6357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Has anyone ever heard of the water cycle?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EED6E-47B6-9748-817F-D375518F5347}"/>
              </a:ext>
            </a:extLst>
          </p:cNvPr>
          <p:cNvSpPr/>
          <p:nvPr/>
        </p:nvSpPr>
        <p:spPr>
          <a:xfrm>
            <a:off x="1906393" y="1683321"/>
            <a:ext cx="6726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do you think the water cycle might be?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5CAB5-C3B3-2245-89FF-83F5192242B7}"/>
              </a:ext>
            </a:extLst>
          </p:cNvPr>
          <p:cNvSpPr/>
          <p:nvPr/>
        </p:nvSpPr>
        <p:spPr>
          <a:xfrm rot="20919659">
            <a:off x="476681" y="3046623"/>
            <a:ext cx="6991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does water get into clouds before it starts to rain?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7796A-79F2-394A-BED5-81840901C675}"/>
              </a:ext>
            </a:extLst>
          </p:cNvPr>
          <p:cNvSpPr/>
          <p:nvPr/>
        </p:nvSpPr>
        <p:spPr>
          <a:xfrm rot="516143">
            <a:off x="5268974" y="4029321"/>
            <a:ext cx="7077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think the sun is part of the water cycle?</a:t>
            </a:r>
            <a:r>
              <a:rPr lang="en-US" sz="28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0F45E-CD59-B84C-B555-98C37A060716}"/>
              </a:ext>
            </a:extLst>
          </p:cNvPr>
          <p:cNvSpPr/>
          <p:nvPr/>
        </p:nvSpPr>
        <p:spPr>
          <a:xfrm>
            <a:off x="2712638" y="5679396"/>
            <a:ext cx="5828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https://www.youtube.com/watch?v=auvGBmIxG08&amp;t=123s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DE36D-26E6-8249-B93E-BE5A863B1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137" y="5045338"/>
            <a:ext cx="1637447" cy="1637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5BBACD-5783-2448-8B3B-5912CD53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982" y="5045337"/>
            <a:ext cx="1637447" cy="16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1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2EA19-83BF-B74D-BD07-AE3157476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4349" y="457199"/>
            <a:ext cx="3247652" cy="1952625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Explore-Vocabulary Word Search!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99531E9-BA7E-7A46-A49F-D6D9EC372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20" y="102046"/>
            <a:ext cx="5269643" cy="67559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422CB-99D8-054C-B411-64F05DF5A7A7}"/>
              </a:ext>
            </a:extLst>
          </p:cNvPr>
          <p:cNvSpPr txBox="1"/>
          <p:nvPr/>
        </p:nvSpPr>
        <p:spPr>
          <a:xfrm>
            <a:off x="8229600" y="2598821"/>
            <a:ext cx="315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Groups of 4-5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C9E32-F269-0046-81BF-AA874ABB0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905" y="3478504"/>
            <a:ext cx="4098947" cy="23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75D15-CF17-4901-A858-1470ED65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7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323B8-8C06-4F56-BB4B-B8857128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E8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A06DD0-972C-0940-88D4-6AD305F2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463" y="480060"/>
            <a:ext cx="4417697" cy="57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C630E7-9DE1-B547-B567-947780C04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928" y="5637921"/>
            <a:ext cx="10572000" cy="819165"/>
          </a:xfrm>
        </p:spPr>
        <p:txBody>
          <a:bodyPr>
            <a:normAutofit/>
          </a:bodyPr>
          <a:lstStyle/>
          <a:p>
            <a:r>
              <a:rPr lang="en-US" sz="3200" dirty="0"/>
              <a:t>Explain- Whiteboards, markers, and erasers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821CA-0D1C-5448-BA34-CE2F72BA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68" y="1188362"/>
            <a:ext cx="6602663" cy="3713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C8094-E778-2E4D-A3C3-D2837333EA3B}"/>
              </a:ext>
            </a:extLst>
          </p:cNvPr>
          <p:cNvSpPr txBox="1"/>
          <p:nvPr/>
        </p:nvSpPr>
        <p:spPr>
          <a:xfrm>
            <a:off x="2240880" y="400914"/>
            <a:ext cx="740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stage does this represent?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5795D4-85B2-AD4C-84E9-D240B7EDC33F}"/>
              </a:ext>
            </a:extLst>
          </p:cNvPr>
          <p:cNvCxnSpPr/>
          <p:nvPr/>
        </p:nvCxnSpPr>
        <p:spPr>
          <a:xfrm flipV="1">
            <a:off x="1215189" y="2334126"/>
            <a:ext cx="1804737" cy="71123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8D48B9-34BE-4340-949D-8E5389422AC4}"/>
              </a:ext>
            </a:extLst>
          </p:cNvPr>
          <p:cNvSpPr txBox="1"/>
          <p:nvPr/>
        </p:nvSpPr>
        <p:spPr>
          <a:xfrm>
            <a:off x="9623218" y="6457086"/>
            <a:ext cx="269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Hands sway above*</a:t>
            </a:r>
          </a:p>
        </p:txBody>
      </p:sp>
    </p:spTree>
    <p:extLst>
      <p:ext uri="{BB962C8B-B14F-4D97-AF65-F5344CB8AC3E}">
        <p14:creationId xmlns:p14="http://schemas.microsoft.com/office/powerpoint/2010/main" val="361044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C9F832F7-01DF-4B61-A3AE-C86DF820A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002" y="564808"/>
            <a:ext cx="8884604" cy="3599352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DF04CCCA-6F0F-4FF9-9FB3-61BC8C0DA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E7298-8768-EA4E-ADB6-F57ED54DD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What stage does this picture represent? Discuss and identify!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B3DB6-6FFA-FE41-9353-0AA4FB404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1" b="13505"/>
          <a:stretch/>
        </p:blipFill>
        <p:spPr>
          <a:xfrm>
            <a:off x="1150011" y="891628"/>
            <a:ext cx="8204586" cy="2945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24B6C-14F3-0E48-8BFB-24CE426481EF}"/>
              </a:ext>
            </a:extLst>
          </p:cNvPr>
          <p:cNvSpPr txBox="1"/>
          <p:nvPr/>
        </p:nvSpPr>
        <p:spPr>
          <a:xfrm>
            <a:off x="9486900" y="6186488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Huddle with group*</a:t>
            </a:r>
          </a:p>
        </p:txBody>
      </p:sp>
    </p:spTree>
    <p:extLst>
      <p:ext uri="{BB962C8B-B14F-4D97-AF65-F5344CB8AC3E}">
        <p14:creationId xmlns:p14="http://schemas.microsoft.com/office/powerpoint/2010/main" val="115758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E1F57F-3D0F-7645-9A6C-F83258E0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629762"/>
            <a:ext cx="10572000" cy="662753"/>
          </a:xfrm>
        </p:spPr>
        <p:txBody>
          <a:bodyPr>
            <a:normAutofit/>
          </a:bodyPr>
          <a:lstStyle/>
          <a:p>
            <a:r>
              <a:rPr lang="en-US" sz="2800" dirty="0"/>
              <a:t>Discuss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9CCA4-12E6-E54F-BFE9-F19986168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378647"/>
            <a:ext cx="5461000" cy="490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86CBD-D594-9C40-8FAF-D399C667300E}"/>
              </a:ext>
            </a:extLst>
          </p:cNvPr>
          <p:cNvSpPr txBox="1"/>
          <p:nvPr/>
        </p:nvSpPr>
        <p:spPr>
          <a:xfrm>
            <a:off x="9229725" y="6029325"/>
            <a:ext cx="27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Hands rain down*</a:t>
            </a:r>
          </a:p>
        </p:txBody>
      </p:sp>
    </p:spTree>
    <p:extLst>
      <p:ext uri="{BB962C8B-B14F-4D97-AF65-F5344CB8AC3E}">
        <p14:creationId xmlns:p14="http://schemas.microsoft.com/office/powerpoint/2010/main" val="345257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40375F-37F0-A749-B20C-66A05A7DB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536" y="5521479"/>
            <a:ext cx="7576010" cy="1216206"/>
          </a:xfrm>
        </p:spPr>
        <p:txBody>
          <a:bodyPr>
            <a:normAutofit/>
          </a:bodyPr>
          <a:lstStyle/>
          <a:p>
            <a:r>
              <a:rPr lang="en-US" sz="3600" dirty="0"/>
              <a:t>What stage does this represent?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D0292-0F3C-BF4E-842B-0BD02DD5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36" y="254251"/>
            <a:ext cx="6940315" cy="4660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959ED-BC27-3A4E-B4A5-6E8175D0BE3D}"/>
              </a:ext>
            </a:extLst>
          </p:cNvPr>
          <p:cNvSpPr txBox="1"/>
          <p:nvPr/>
        </p:nvSpPr>
        <p:spPr>
          <a:xfrm>
            <a:off x="9801225" y="6215063"/>
            <a:ext cx="2157413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big class!*</a:t>
            </a:r>
          </a:p>
        </p:txBody>
      </p:sp>
    </p:spTree>
    <p:extLst>
      <p:ext uri="{BB962C8B-B14F-4D97-AF65-F5344CB8AC3E}">
        <p14:creationId xmlns:p14="http://schemas.microsoft.com/office/powerpoint/2010/main" val="201108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23AB7D-F108-6C4C-90B9-3D0786675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939479"/>
          </a:xfrm>
        </p:spPr>
        <p:txBody>
          <a:bodyPr>
            <a:normAutofit/>
          </a:bodyPr>
          <a:lstStyle/>
          <a:p>
            <a:r>
              <a:rPr lang="en-US" sz="2800" dirty="0"/>
              <a:t>Look closely!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E3B19-60C3-A84F-A9BE-7C9BBCDA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05" y="0"/>
            <a:ext cx="10308390" cy="51541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05BBA9-D130-874C-943E-9D5FC2552D0A}"/>
              </a:ext>
            </a:extLst>
          </p:cNvPr>
          <p:cNvCxnSpPr/>
          <p:nvPr/>
        </p:nvCxnSpPr>
        <p:spPr>
          <a:xfrm>
            <a:off x="529389" y="2887579"/>
            <a:ext cx="3657600" cy="0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EFB7FD-15DC-7745-920E-B5BF60A8BDC2}"/>
              </a:ext>
            </a:extLst>
          </p:cNvPr>
          <p:cNvCxnSpPr>
            <a:cxnSpLocks/>
          </p:cNvCxnSpPr>
          <p:nvPr/>
        </p:nvCxnSpPr>
        <p:spPr>
          <a:xfrm flipH="1" flipV="1">
            <a:off x="7044489" y="2075405"/>
            <a:ext cx="2913899" cy="1003383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EEFB0A-27AB-E645-AF8B-19F85BCD0889}"/>
              </a:ext>
            </a:extLst>
          </p:cNvPr>
          <p:cNvSpPr txBox="1"/>
          <p:nvPr/>
        </p:nvSpPr>
        <p:spPr>
          <a:xfrm>
            <a:off x="9686925" y="6346976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Hardcover book**</a:t>
            </a:r>
          </a:p>
        </p:txBody>
      </p:sp>
    </p:spTree>
    <p:extLst>
      <p:ext uri="{BB962C8B-B14F-4D97-AF65-F5344CB8AC3E}">
        <p14:creationId xmlns:p14="http://schemas.microsoft.com/office/powerpoint/2010/main" val="3100528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Macintosh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2</vt:lpstr>
      <vt:lpstr>Quotable</vt:lpstr>
      <vt:lpstr>The Water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</dc:title>
  <dc:creator>Lisa Nicole Dayton</dc:creator>
  <cp:lastModifiedBy>Lisa Nicole Dayton</cp:lastModifiedBy>
  <cp:revision>1</cp:revision>
  <dcterms:created xsi:type="dcterms:W3CDTF">2020-02-04T02:12:35Z</dcterms:created>
  <dcterms:modified xsi:type="dcterms:W3CDTF">2020-02-04T02:13:21Z</dcterms:modified>
</cp:coreProperties>
</file>